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4"/>
    <p:restoredTop sz="94694"/>
  </p:normalViewPr>
  <p:slideViewPr>
    <p:cSldViewPr snapToGrid="0">
      <p:cViewPr varScale="1">
        <p:scale>
          <a:sx n="121" d="100"/>
          <a:sy n="121" d="100"/>
        </p:scale>
        <p:origin x="1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456BD-7784-2920-1C05-D6749CD2A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9B890A-FAD4-41C3-BC85-6ACFA07A3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0B1BB1-82FE-A7A9-1165-8B46CF2A9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506D87-09DC-8CDF-62B8-2DB1FD3F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926B69-1E66-F942-46CC-130EC136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34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D8576E-5998-E8FC-7EB6-F9A279B58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C4AFF6-41CC-A179-659F-B2B224348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24207E-34A4-64BA-3CE7-90D3703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00D9EA-CFCB-093B-619B-C9681324D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2A8F31-216F-DB1C-647D-E5F079903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07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74E7056-CA99-DCE0-E148-BFA15759A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FB28B8-EC22-CB8E-5735-696AE4EA3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2C2172-703F-7E5E-0396-1C062EBC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87DECE-A453-8DA5-B1DC-F21DEC31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1ADC49-0E74-4FF5-581A-18A9DFB89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9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5BD16-1EEF-F736-DC16-23E3AAB32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5EC788-89F4-D23B-2525-E23AEFDCF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E7F01F-C1BD-0A89-66E5-DCFAE8318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EBF529-9A14-779B-6C2B-8922A8856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FA6C1E-23EB-B35D-A4A4-A5D8FF3B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54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79FBE2-C29F-BC77-3AF6-30B0C3DB1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EE12F5-5311-F7EF-3A1E-3D2D0CB44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E38C60-69BF-DCEE-91E3-D85048689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EF6694-2984-EB59-9B31-49A7766F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A8F291-82B6-0BEE-E0E3-0795A5267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94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2DB2E-2165-D8E3-0B86-6BCB415DE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B276CD-7D87-8E83-8620-1760D175E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26F50C-17D2-6772-6AF9-19564D3EB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90CCDF-91DF-F737-3363-27F33FF45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B13198-2215-BBD6-295E-15B379707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AECBB6-B4BA-B318-C9BB-E812DD28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84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491134-53E7-4979-A92F-FEEC68962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252D39-6BF0-0096-DC26-855F06D6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6BC617-2F18-D849-7E17-82D5D9999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2229F6-B5BC-F1F1-6558-FF0D3A2B1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741F5C0-7B88-C430-FAA9-907656C2A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445BC7-50DA-6A43-A5C0-6F07F6AE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331767A-E6F9-D9A4-4022-75DEF4CD0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0A574B0-77C8-09D7-855D-F29416FD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83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417FCB-895A-0B7D-9174-50A3CCEE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ACDD383-868F-7D3F-A48C-E63D7AB6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3D53E7-3637-1E92-2181-A60F1065E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8AC1D45-E4F1-6EB0-8139-A091CBF1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79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9E1C47E-D5F9-2CA3-9491-03E3B4072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C071A0C-D7AB-65B1-26C0-F9002F6E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CD6F40-3313-8EBE-3CBF-D1061346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06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1E3B11-6090-182E-E3C2-FD14983F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8873C5-D39C-0286-6B47-E57D1B2A3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12B6AA-EC44-9E46-B866-CB0B0A14F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192855-86FE-CB71-7DA3-45A905BB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B33911-A291-C8C3-A454-D14BED2CF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A118DB-89AD-6FD3-399C-CE5F7A67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94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35B19-4F6E-654A-97BD-68A084A03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33ADFF4-8DD8-0FA2-5AF8-7276CBCD28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44B6B-F3A8-A6E1-3B25-210356D73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67F044-0EDA-353A-FFB5-CB30C4DB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7B1C73-3B16-0505-836F-05B1C351F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C1406C-2394-F753-EB32-F0693EC83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32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92D00F6-A88A-2CF7-EC5F-8BB7C741D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05572D-83B7-FC60-4A5E-2DA8A0840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87BCCA-F1BB-B3AE-C772-E7EF9BAED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161A2-AFEB-D241-8C1F-E221672C5055}" type="datetimeFigureOut">
              <a:rPr lang="fr-FR" smtClean="0"/>
              <a:t>28/02/2024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B48CEE-2C5F-B5E2-F7E9-6B808FBD7A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6DF9E5-34F5-851B-279B-4602C1337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8053B-E659-0540-9B56-CEF971A1A138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 descr="Une image contenant texte, capture d’écran, conception, panorama&#10;&#10;Description générée automatiquement">
            <a:extLst>
              <a:ext uri="{FF2B5EF4-FFF2-40B4-BE49-F238E27FC236}">
                <a16:creationId xmlns:a16="http://schemas.microsoft.com/office/drawing/2014/main" id="{4FD9DECB-CD66-8DA1-2F2F-82C7115C301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3175"/>
            <a:ext cx="12192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1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C267DC-2A51-97DE-D03A-49622D7CE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9618"/>
            <a:ext cx="9144000" cy="2387600"/>
          </a:xfrm>
        </p:spPr>
        <p:txBody>
          <a:bodyPr/>
          <a:lstStyle/>
          <a:p>
            <a:r>
              <a:rPr lang="fr-FR" b="1" dirty="0">
                <a:latin typeface="+mn-lt"/>
              </a:rPr>
              <a:t>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7693E4-F79D-5362-CB77-2E0A19B15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99307"/>
            <a:ext cx="9144000" cy="433934"/>
          </a:xfrm>
        </p:spPr>
        <p:txBody>
          <a:bodyPr/>
          <a:lstStyle/>
          <a:p>
            <a:r>
              <a:rPr lang="fr-FR" dirty="0"/>
              <a:t>Prénom, Nom intervenant</a:t>
            </a:r>
          </a:p>
        </p:txBody>
      </p:sp>
    </p:spTree>
    <p:extLst>
      <p:ext uri="{BB962C8B-B14F-4D97-AF65-F5344CB8AC3E}">
        <p14:creationId xmlns:p14="http://schemas.microsoft.com/office/powerpoint/2010/main" val="212769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F264DA-CCC7-0F43-8711-4D16D8BEF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fr-FR" dirty="0"/>
              <a:t>Déclaration de liens d’intérêt</a:t>
            </a:r>
          </a:p>
        </p:txBody>
      </p:sp>
      <p:sp>
        <p:nvSpPr>
          <p:cNvPr id="4" name="Espace réservé du texte 21">
            <a:extLst>
              <a:ext uri="{FF2B5EF4-FFF2-40B4-BE49-F238E27FC236}">
                <a16:creationId xmlns:a16="http://schemas.microsoft.com/office/drawing/2014/main" id="{18C86409-9649-ED5C-3CEB-315458B0F1D2}"/>
              </a:ext>
            </a:extLst>
          </p:cNvPr>
          <p:cNvSpPr txBox="1">
            <a:spLocks/>
          </p:cNvSpPr>
          <p:nvPr/>
        </p:nvSpPr>
        <p:spPr bwMode="auto">
          <a:xfrm>
            <a:off x="1905134" y="2985872"/>
            <a:ext cx="5829300" cy="2353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7500" tIns="34290" rIns="68580" bIns="34290" numCol="1" rtlCol="0" anchorCtr="0" compatLnSpc="1">
            <a:prstTxWarp prst="textNoShape">
              <a:avLst/>
            </a:prstTxWarp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7644" indent="-197644">
              <a:spcBef>
                <a:spcPct val="20000"/>
              </a:spcBef>
              <a:buFont typeface="Wingdings" charset="2"/>
              <a:buChar char="q"/>
            </a:pPr>
            <a:r>
              <a:rPr lang="en-US" sz="1500" dirty="0">
                <a:cs typeface="Arial" charset="0"/>
              </a:rPr>
              <a:t> Je </a:t>
            </a:r>
            <a:r>
              <a:rPr lang="en-US" sz="1500" dirty="0" err="1">
                <a:cs typeface="Arial" charset="0"/>
              </a:rPr>
              <a:t>n'ai</a:t>
            </a:r>
            <a:r>
              <a:rPr lang="en-US" sz="1500" dirty="0">
                <a:cs typeface="Arial" charset="0"/>
              </a:rPr>
              <a:t> pas de lien </a:t>
            </a:r>
            <a:r>
              <a:rPr lang="en-US" sz="1500" dirty="0" err="1">
                <a:cs typeface="Arial" charset="0"/>
              </a:rPr>
              <a:t>d'intérêt</a:t>
            </a:r>
            <a:endParaRPr lang="en-US" sz="1500" dirty="0">
              <a:cs typeface="Arial" charset="0"/>
            </a:endParaRPr>
          </a:p>
          <a:p>
            <a:pPr marL="197644" indent="-197644">
              <a:spcBef>
                <a:spcPct val="20000"/>
              </a:spcBef>
              <a:buFont typeface="Wingdings" charset="2"/>
              <a:buChar char="q"/>
            </a:pPr>
            <a:endParaRPr lang="en-US" sz="1500" dirty="0">
              <a:cs typeface="Arial" charset="0"/>
            </a:endParaRPr>
          </a:p>
          <a:p>
            <a:pPr marL="197644" indent="-197644">
              <a:buFont typeface="Wingdings" charset="2"/>
              <a:buChar char="q"/>
            </a:pPr>
            <a:r>
              <a:rPr lang="en-US" sz="1500" dirty="0">
                <a:cs typeface="Arial" charset="0"/>
              </a:rPr>
              <a:t>  </a:t>
            </a:r>
            <a:r>
              <a:rPr lang="en-US" sz="1500" dirty="0" err="1">
                <a:cs typeface="Arial" charset="0"/>
              </a:rPr>
              <a:t>J'ai</a:t>
            </a:r>
            <a:r>
              <a:rPr lang="en-US" sz="1500" dirty="0">
                <a:cs typeface="Arial" charset="0"/>
              </a:rPr>
              <a:t> un </a:t>
            </a:r>
            <a:r>
              <a:rPr lang="en-US" sz="1500" dirty="0" err="1">
                <a:cs typeface="Arial" charset="0"/>
              </a:rPr>
              <a:t>ou</a:t>
            </a:r>
            <a:r>
              <a:rPr lang="en-US" sz="1500" dirty="0">
                <a:cs typeface="Arial" charset="0"/>
              </a:rPr>
              <a:t> </a:t>
            </a:r>
            <a:r>
              <a:rPr lang="en-US" sz="1500" dirty="0" err="1">
                <a:cs typeface="Arial" charset="0"/>
              </a:rPr>
              <a:t>plusieurs</a:t>
            </a:r>
            <a:r>
              <a:rPr lang="en-US" sz="1500" dirty="0">
                <a:cs typeface="Arial" charset="0"/>
              </a:rPr>
              <a:t> lien(s) </a:t>
            </a:r>
            <a:r>
              <a:rPr lang="en-US" sz="1500" dirty="0" err="1">
                <a:cs typeface="Arial" charset="0"/>
              </a:rPr>
              <a:t>d'intérêt</a:t>
            </a:r>
            <a:r>
              <a:rPr lang="en-US" sz="1500" dirty="0">
                <a:cs typeface="Arial" charset="0"/>
              </a:rPr>
              <a:t>(s) :</a:t>
            </a:r>
          </a:p>
          <a:p>
            <a:pPr marL="197644" indent="-197644">
              <a:buFont typeface="Wingdings" charset="2"/>
              <a:buChar char="q"/>
            </a:pPr>
            <a:endParaRPr lang="en-US" sz="1500" dirty="0">
              <a:cs typeface="Arial" charset="0"/>
              <a:sym typeface="Monotype Sorts" charset="0"/>
            </a:endParaRPr>
          </a:p>
          <a:p>
            <a:r>
              <a:rPr lang="en-US" sz="1500" dirty="0" err="1">
                <a:cs typeface="Arial" charset="0"/>
                <a:sym typeface="Monotype Sorts" charset="0"/>
              </a:rPr>
              <a:t>Actionnaire</a:t>
            </a:r>
            <a:r>
              <a:rPr lang="en-US" sz="1500" dirty="0">
                <a:cs typeface="Arial" charset="0"/>
                <a:sym typeface="Monotype Sorts" charset="0"/>
              </a:rPr>
              <a:t> : </a:t>
            </a:r>
            <a:r>
              <a:rPr lang="en-US" sz="1500" dirty="0" err="1">
                <a:cs typeface="Arial" charset="0"/>
                <a:sym typeface="Monotype Sorts" charset="0"/>
              </a:rPr>
              <a:t>à</a:t>
            </a:r>
            <a:r>
              <a:rPr lang="en-US" sz="1500" dirty="0">
                <a:cs typeface="Arial" charset="0"/>
                <a:sym typeface="Monotype Sorts" charset="0"/>
              </a:rPr>
              <a:t> </a:t>
            </a:r>
            <a:r>
              <a:rPr lang="en-US" sz="1500" dirty="0" err="1">
                <a:cs typeface="Arial" charset="0"/>
                <a:sym typeface="Monotype Sorts" charset="0"/>
              </a:rPr>
              <a:t>compléter</a:t>
            </a:r>
            <a:endParaRPr lang="en-US" sz="1500" dirty="0">
              <a:cs typeface="Arial" charset="0"/>
              <a:sym typeface="Monotype Sorts" charset="0"/>
            </a:endParaRPr>
          </a:p>
          <a:p>
            <a:r>
              <a:rPr lang="en-US" sz="1500" dirty="0">
                <a:cs typeface="Arial" charset="0"/>
                <a:sym typeface="Monotype Sorts" charset="0"/>
              </a:rPr>
              <a:t>Bourse : </a:t>
            </a:r>
            <a:r>
              <a:rPr lang="en-US" sz="1500" dirty="0" err="1">
                <a:cs typeface="Arial" charset="0"/>
                <a:sym typeface="Monotype Sorts" charset="0"/>
              </a:rPr>
              <a:t>à</a:t>
            </a:r>
            <a:r>
              <a:rPr lang="en-US" sz="1500" dirty="0">
                <a:cs typeface="Arial" charset="0"/>
                <a:sym typeface="Monotype Sorts" charset="0"/>
              </a:rPr>
              <a:t> </a:t>
            </a:r>
            <a:r>
              <a:rPr lang="en-US" sz="1500" dirty="0" err="1">
                <a:cs typeface="Arial" charset="0"/>
                <a:sym typeface="Monotype Sorts" charset="0"/>
              </a:rPr>
              <a:t>compléter</a:t>
            </a:r>
            <a:endParaRPr lang="en-US" sz="1500" dirty="0">
              <a:cs typeface="Arial" charset="0"/>
              <a:sym typeface="Monotype Sorts" charset="0"/>
            </a:endParaRPr>
          </a:p>
          <a:p>
            <a:r>
              <a:rPr lang="en-US" sz="1500" dirty="0">
                <a:cs typeface="Arial" charset="0"/>
                <a:sym typeface="Monotype Sorts" charset="0"/>
              </a:rPr>
              <a:t>Consultant : </a:t>
            </a:r>
            <a:r>
              <a:rPr lang="en-US" sz="1500" dirty="0" err="1">
                <a:cs typeface="Arial" charset="0"/>
                <a:sym typeface="Monotype Sorts" charset="0"/>
              </a:rPr>
              <a:t>à</a:t>
            </a:r>
            <a:r>
              <a:rPr lang="en-US" sz="1500" dirty="0">
                <a:cs typeface="Arial" charset="0"/>
                <a:sym typeface="Monotype Sorts" charset="0"/>
              </a:rPr>
              <a:t> </a:t>
            </a:r>
            <a:r>
              <a:rPr lang="en-US" sz="1500" dirty="0" err="1">
                <a:cs typeface="Arial" charset="0"/>
                <a:sym typeface="Monotype Sorts" charset="0"/>
              </a:rPr>
              <a:t>compléter</a:t>
            </a:r>
            <a:endParaRPr lang="en-US" sz="1500" dirty="0">
              <a:cs typeface="Arial" charset="0"/>
              <a:sym typeface="Monotype Sorts" charset="0"/>
            </a:endParaRPr>
          </a:p>
          <a:p>
            <a:r>
              <a:rPr lang="en-US" sz="1500" dirty="0" err="1">
                <a:cs typeface="Arial" charset="0"/>
                <a:sym typeface="Monotype Sorts" charset="0"/>
              </a:rPr>
              <a:t>Honoraires</a:t>
            </a:r>
            <a:r>
              <a:rPr lang="en-US" sz="1500" dirty="0">
                <a:cs typeface="Arial" charset="0"/>
                <a:sym typeface="Monotype Sorts" charset="0"/>
              </a:rPr>
              <a:t> : </a:t>
            </a:r>
            <a:r>
              <a:rPr lang="en-US" sz="1500" dirty="0" err="1">
                <a:cs typeface="Arial" charset="0"/>
                <a:sym typeface="Monotype Sorts" charset="0"/>
              </a:rPr>
              <a:t>à</a:t>
            </a:r>
            <a:r>
              <a:rPr lang="en-US" sz="1500" dirty="0">
                <a:cs typeface="Arial" charset="0"/>
                <a:sym typeface="Monotype Sorts" charset="0"/>
              </a:rPr>
              <a:t> </a:t>
            </a:r>
            <a:r>
              <a:rPr lang="en-US" sz="1500" dirty="0" err="1">
                <a:cs typeface="Arial" charset="0"/>
                <a:sym typeface="Monotype Sorts" charset="0"/>
              </a:rPr>
              <a:t>compléter</a:t>
            </a:r>
            <a:endParaRPr lang="en-US" sz="1500" dirty="0">
              <a:cs typeface="Arial" charset="0"/>
              <a:sym typeface="Monotype Sorts" charset="0"/>
            </a:endParaRPr>
          </a:p>
          <a:p>
            <a:r>
              <a:rPr lang="en-US" sz="1500" dirty="0" err="1">
                <a:cs typeface="Arial" charset="0"/>
                <a:sym typeface="Monotype Sorts" charset="0"/>
              </a:rPr>
              <a:t>Autre</a:t>
            </a:r>
            <a:r>
              <a:rPr lang="en-US" sz="1500" dirty="0">
                <a:cs typeface="Arial" charset="0"/>
                <a:sym typeface="Monotype Sorts" charset="0"/>
              </a:rPr>
              <a:t> : </a:t>
            </a:r>
            <a:r>
              <a:rPr lang="en-US" sz="1500" dirty="0" err="1">
                <a:cs typeface="Arial" charset="0"/>
                <a:sym typeface="Monotype Sorts" charset="0"/>
              </a:rPr>
              <a:t>à</a:t>
            </a:r>
            <a:r>
              <a:rPr lang="en-US" sz="1500" dirty="0">
                <a:cs typeface="Arial" charset="0"/>
                <a:sym typeface="Monotype Sorts" charset="0"/>
              </a:rPr>
              <a:t> </a:t>
            </a:r>
            <a:r>
              <a:rPr lang="en-US" sz="1500" dirty="0" err="1">
                <a:cs typeface="Arial" charset="0"/>
                <a:sym typeface="Monotype Sorts" charset="0"/>
              </a:rPr>
              <a:t>compléter</a:t>
            </a:r>
            <a:endParaRPr lang="fr-FR" sz="1500" dirty="0"/>
          </a:p>
          <a:p>
            <a:pPr marL="0" indent="0">
              <a:buNone/>
            </a:pPr>
            <a:endParaRPr lang="fr-FR" sz="15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80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B9E686-07B8-60C1-A211-21044A700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50212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</Words>
  <Application>Microsoft Macintosh PowerPoint</Application>
  <PresentationFormat>Grand écran</PresentationFormat>
  <Paragraphs>12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Wingdings</vt:lpstr>
      <vt:lpstr>Thème Office</vt:lpstr>
      <vt:lpstr>Titre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Caroline MES</dc:creator>
  <cp:lastModifiedBy>Caroline MES</cp:lastModifiedBy>
  <cp:revision>3</cp:revision>
  <dcterms:created xsi:type="dcterms:W3CDTF">2023-11-22T10:04:56Z</dcterms:created>
  <dcterms:modified xsi:type="dcterms:W3CDTF">2024-02-28T10:26:19Z</dcterms:modified>
</cp:coreProperties>
</file>